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474802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46FB6E-7282-C113-8A15-71D3D952A67E}" v="53" dt="2026-06-02T07:12:18.250"/>
    <p1510:client id="{032EEB9F-256F-DFC6-D08F-423D2B59CF99}" v="34" dt="2026-06-02T10:57:10.431"/>
    <p1510:client id="{1395B34F-052E-0A4A-9C44-EF27E35755FA}" v="3" dt="2026-06-02T10:47:24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2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255C27-A0E4-4528-9083-FF0184E1AC62}" type="datetimeFigureOut">
              <a:t>02/06/2026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E0DADB-7802-4654-8A27-1F64C484411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3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ttēls 2" descr="Attēls, kurā ir instruments, pamats, stabule, ārpus telpām&#10;&#10;Mākslīgā intelekta ģenerēts saturs var būt nepareizs.">
            <a:extLst>
              <a:ext uri="{FF2B5EF4-FFF2-40B4-BE49-F238E27FC236}">
                <a16:creationId xmlns:a16="http://schemas.microsoft.com/office/drawing/2014/main" id="{31898385-B599-4B41-5BD0-810661B185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46" b="3821"/>
          <a:stretch>
            <a:fillRect/>
          </a:stretch>
        </p:blipFill>
        <p:spPr>
          <a:xfrm rot="5400000">
            <a:off x="2667001" y="-2667001"/>
            <a:ext cx="6858000" cy="12192002"/>
          </a:xfrm>
          <a:prstGeom prst="rect">
            <a:avLst/>
          </a:prstGeom>
        </p:spPr>
      </p:pic>
      <p:pic>
        <p:nvPicPr>
          <p:cNvPr id="2" name="Picture 1" descr="Attēls, kurā ir iekštelpu, gulēšana, melns, grīda&#10;&#10;Mākslīgā intelekta ģenerēts saturs var būt nepareizs.">
            <a:extLst>
              <a:ext uri="{FF2B5EF4-FFF2-40B4-BE49-F238E27FC236}">
                <a16:creationId xmlns:a16="http://schemas.microsoft.com/office/drawing/2014/main" id="{765B5B39-3BDA-51C3-36EF-540EAA6839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-99" b="-132"/>
          <a:stretch>
            <a:fillRect/>
          </a:stretch>
        </p:blipFill>
        <p:spPr>
          <a:xfrm>
            <a:off x="7945910" y="4054415"/>
            <a:ext cx="4058664" cy="3042706"/>
          </a:xfrm>
          <a:prstGeom prst="rect">
            <a:avLst/>
          </a:prstGeom>
        </p:spPr>
      </p:pic>
      <p:pic>
        <p:nvPicPr>
          <p:cNvPr id="10" name="Picture 16" descr="A red sign with white letters&#10;&#10;AI-generated content may be incorrect.">
            <a:extLst>
              <a:ext uri="{FF2B5EF4-FFF2-40B4-BE49-F238E27FC236}">
                <a16:creationId xmlns:a16="http://schemas.microsoft.com/office/drawing/2014/main" id="{54D13E3E-68EF-7A01-691F-CCB36E4DCFFE}"/>
              </a:ext>
            </a:extLst>
          </p:cNvPr>
          <p:cNvPicPr/>
          <p:nvPr/>
        </p:nvPicPr>
        <p:blipFill>
          <a:blip r:embed="rId4"/>
          <a:stretch/>
        </p:blipFill>
        <p:spPr>
          <a:xfrm>
            <a:off x="482760" y="321120"/>
            <a:ext cx="786600" cy="339480"/>
          </a:xfrm>
          <a:prstGeom prst="rect">
            <a:avLst/>
          </a:prstGeom>
          <a:ln w="0">
            <a:noFill/>
          </a:ln>
        </p:spPr>
      </p:pic>
      <p:pic>
        <p:nvPicPr>
          <p:cNvPr id="12" name="Picture 25">
            <a:extLst>
              <a:ext uri="{FF2B5EF4-FFF2-40B4-BE49-F238E27FC236}">
                <a16:creationId xmlns:a16="http://schemas.microsoft.com/office/drawing/2014/main" id="{C616D653-70E9-AE50-1376-C6E00B5C42B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63360"/>
            <a:ext cx="12192000" cy="29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52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E3B891A21594A87D662D9799B1C2F" ma:contentTypeVersion="3" ma:contentTypeDescription="Create a new document." ma:contentTypeScope="" ma:versionID="58af0b1302ce77c1abf80162240b5f58">
  <xsd:schema xmlns:xsd="http://www.w3.org/2001/XMLSchema" xmlns:xs="http://www.w3.org/2001/XMLSchema" xmlns:p="http://schemas.microsoft.com/office/2006/metadata/properties" xmlns:ns2="e93e751a-3768-402a-8a85-07a9767aff80" targetNamespace="http://schemas.microsoft.com/office/2006/metadata/properties" ma:root="true" ma:fieldsID="8528c19424d11c91dfef6827d20ac2e4" ns2:_="">
    <xsd:import namespace="e93e751a-3768-402a-8a85-07a9767aff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3e751a-3768-402a-8a85-07a9767aff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61BE14-9417-4708-B790-B2D770A744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3e751a-3768-402a-8a85-07a9767aff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7E8845-822E-42B3-98B5-52F0F41939EC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43DC8BE-3F76-4A0B-B285-B4F4A6BA26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Romain Bosc</cp:lastModifiedBy>
  <cp:revision>66</cp:revision>
  <dcterms:created xsi:type="dcterms:W3CDTF">2026-06-02T06:48:23Z</dcterms:created>
  <dcterms:modified xsi:type="dcterms:W3CDTF">2026-06-02T14:09:02Z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0x010100C47E3B891A21594A87D662D9799B1C2F</vt:lpwstr>
  </property>
  <property fmtid="{D5CDD505-2E9C-101B-9397-08002B2CF9AE}" pid="3" name="MSIP_Label_d7f374ce-1a19-499b-9713-d7658d6a40d4_Enabled">
    <vt:lpwstr>true</vt:lpwstr>
  </property>
  <property fmtid="{D5CDD505-2E9C-101B-9397-08002B2CF9AE}" pid="4" name="MSIP_Label_d7f374ce-1a19-499b-9713-d7658d6a40d4_SetDate">
    <vt:lpwstr>2026-06-02T06:49:08Z</vt:lpwstr>
  </property>
  <property fmtid="{D5CDD505-2E9C-101B-9397-08002B2CF9AE}" pid="5" name="MSIP_Label_d7f374ce-1a19-499b-9713-d7658d6a40d4_Method">
    <vt:lpwstr>Privileged</vt:lpwstr>
  </property>
  <property fmtid="{D5CDD505-2E9C-101B-9397-08002B2CF9AE}" pid="6" name="MSIP_Label_d7f374ce-1a19-499b-9713-d7658d6a40d4_Name">
    <vt:lpwstr>Public</vt:lpwstr>
  </property>
  <property fmtid="{D5CDD505-2E9C-101B-9397-08002B2CF9AE}" pid="7" name="MSIP_Label_d7f374ce-1a19-499b-9713-d7658d6a40d4_SiteId">
    <vt:lpwstr>2e6b31ee-fbe1-4453-b89a-0a3a7c6ad5fc</vt:lpwstr>
  </property>
  <property fmtid="{D5CDD505-2E9C-101B-9397-08002B2CF9AE}" pid="8" name="MSIP_Label_d7f374ce-1a19-499b-9713-d7658d6a40d4_ActionId">
    <vt:lpwstr>21867e07-5078-4d99-bb70-d6be3a9a6971</vt:lpwstr>
  </property>
  <property fmtid="{D5CDD505-2E9C-101B-9397-08002B2CF9AE}" pid="9" name="MSIP_Label_d7f374ce-1a19-499b-9713-d7658d6a40d4_ContentBits">
    <vt:lpwstr>0</vt:lpwstr>
  </property>
  <property fmtid="{D5CDD505-2E9C-101B-9397-08002B2CF9AE}" pid="10" name="MSIP_Label_d7f374ce-1a19-499b-9713-d7658d6a40d4_Tag">
    <vt:lpwstr>10, 0, 1, 2</vt:lpwstr>
  </property>
</Properties>
</file>